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B74F92-0F59-4107-B41C-44B8347BB38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B76BE4-D817-4638-9775-F24F69647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74F92-0F59-4107-B41C-44B8347BB38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76BE4-D817-4638-9775-F24F69647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74F92-0F59-4107-B41C-44B8347BB38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76BE4-D817-4638-9775-F24F69647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74F92-0F59-4107-B41C-44B8347BB38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76BE4-D817-4638-9775-F24F69647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74F92-0F59-4107-B41C-44B8347BB38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76BE4-D817-4638-9775-F24F69647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74F92-0F59-4107-B41C-44B8347BB38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76BE4-D817-4638-9775-F24F69647E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74F92-0F59-4107-B41C-44B8347BB38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76BE4-D817-4638-9775-F24F69647E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74F92-0F59-4107-B41C-44B8347BB38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76BE4-D817-4638-9775-F24F69647EF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74F92-0F59-4107-B41C-44B8347BB38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76BE4-D817-4638-9775-F24F69647E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B74F92-0F59-4107-B41C-44B8347BB38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76BE4-D817-4638-9775-F24F69647E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B74F92-0F59-4107-B41C-44B8347BB38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B76BE4-D817-4638-9775-F24F69647E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B74F92-0F59-4107-B41C-44B8347BB385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B76BE4-D817-4638-9775-F24F69647E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add Pictures to Windows Movie Maker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78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0813-E964-4046-BD7F-C51EA85EA12B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Highlight the frame you want to add text to.</a:t>
            </a:r>
            <a:b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Click on the “Caption” button (Found under the home tab)</a:t>
            </a:r>
            <a:endParaRPr lang="en-U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799"/>
            <a:ext cx="7848600" cy="474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4876800" y="2705100"/>
            <a:ext cx="1143000" cy="381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116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66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0813-E964-4046-BD7F-C51EA85EA12B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 should now see a text box. Type you text in this box. You may format it to the font, size and color you choose as long as it is “readable”. 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9" y="1752600"/>
            <a:ext cx="7543800" cy="455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33019"/>
            <a:ext cx="1165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69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1523998"/>
            <a:ext cx="83058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838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 will be using Windows Live Movie Maker to create your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presentation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743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Find Windows Live Movie Maker in the Program List 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Click on it</a:t>
            </a:r>
            <a:endParaRPr lang="en-US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 rot="3204772">
            <a:off x="2523561" y="3079479"/>
            <a:ext cx="304800" cy="20736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0813-E964-4046-BD7F-C51EA85EA1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0813-E964-4046-BD7F-C51EA85EA12B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 should now see this…. 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19583423" flipV="1">
            <a:off x="5638886" y="4094550"/>
            <a:ext cx="285574" cy="11878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29346" y="5181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Click to add your pictures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288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0813-E964-4046-BD7F-C51EA85EA12B}" type="slidenum">
              <a:rPr lang="en-US" smtClean="0"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Find the “My Pictures” folder on your H:drive. </a:t>
            </a:r>
            <a:b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Click open 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16200000" flipV="1">
            <a:off x="2618013" y="2911926"/>
            <a:ext cx="228601" cy="1066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5839"/>
            <a:ext cx="10906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168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0813-E964-4046-BD7F-C51EA85EA12B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Find your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“Presentation” folder (Or whatever folder you have saved pictures in) 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Click Open 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20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38575"/>
            <a:ext cx="10906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10906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29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0813-E964-4046-BD7F-C51EA85EA12B}" type="slidenum">
              <a:rPr lang="en-US" smtClean="0"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Select all of the pictures in your folder by doing the following: “Highlight” the first one by clicking on it</a:t>
            </a:r>
            <a:b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Hold down the “shift” key while you press “Enter”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0010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 rot="19611355">
            <a:off x="3682132" y="4168942"/>
            <a:ext cx="304800" cy="12954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16264" y="5181600"/>
            <a:ext cx="293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Once you have selected all of your pictures click “Open”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8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0813-E964-4046-BD7F-C51EA85EA12B}" type="slidenum">
              <a:rPr lang="en-US" smtClean="0"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Your pictures should now be “loaded” into the Movie Maker Program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1905000"/>
            <a:ext cx="76962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1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0813-E964-4046-BD7F-C51EA85EA12B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You may change the order of your pictures by clicking on a picture, holding the mouse down and “dragging” it to where you want it  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71628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4343400" y="4289651"/>
            <a:ext cx="1219200" cy="20002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8055">
            <a:off x="3724275" y="3696900"/>
            <a:ext cx="1238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591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F0813-E964-4046-BD7F-C51EA85EA12B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Adding Text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59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</TotalTime>
  <Words>205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How to add Pictures to Windows Movie Maker</vt:lpstr>
      <vt:lpstr>PowerPoint Presentation</vt:lpstr>
      <vt:lpstr>You should now see this…. </vt:lpstr>
      <vt:lpstr>Find the “My Pictures” folder on your H:drive.  Click open </vt:lpstr>
      <vt:lpstr>Find your “Presentation” folder (Or whatever folder you have saved pictures in)   Click Open </vt:lpstr>
      <vt:lpstr>Select all of the pictures in your folder by doing the following: “Highlight” the first one by clicking on it Hold down the “shift” key while you press “Enter”</vt:lpstr>
      <vt:lpstr>Your pictures should now be “loaded” into the Movie Maker Program</vt:lpstr>
      <vt:lpstr>You may change the order of your pictures by clicking on a picture, holding the mouse down and “dragging” it to where you want it  </vt:lpstr>
      <vt:lpstr>Adding Text</vt:lpstr>
      <vt:lpstr>Highlight the frame you want to add text to. Click on the “Caption” button (Found under the home tab)</vt:lpstr>
      <vt:lpstr>You should now see a text box. Type you text in this box. You may format it to the font, size and color you choose as long as it is “readable”.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add Pictures to Windows Movie Maker</dc:title>
  <dc:creator>Cooper, Paula C</dc:creator>
  <cp:lastModifiedBy>Cooper, Paula C</cp:lastModifiedBy>
  <cp:revision>1</cp:revision>
  <dcterms:created xsi:type="dcterms:W3CDTF">2012-12-05T15:07:03Z</dcterms:created>
  <dcterms:modified xsi:type="dcterms:W3CDTF">2012-12-05T15:10:08Z</dcterms:modified>
</cp:coreProperties>
</file>